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Economica"/>
      <p:regular r:id="rId13"/>
      <p:bold r:id="rId14"/>
      <p:italic r:id="rId15"/>
      <p:boldItalic r:id="rId16"/>
    </p:embeddedFont>
    <p:embeddedFont>
      <p:font typeface="Open Sans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Economica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Economica-italic.fntdata"/><Relationship Id="rId14" Type="http://schemas.openxmlformats.org/officeDocument/2006/relationships/font" Target="fonts/Economica-bold.fntdata"/><Relationship Id="rId17" Type="http://schemas.openxmlformats.org/officeDocument/2006/relationships/font" Target="fonts/OpenSans-regular.fntdata"/><Relationship Id="rId16" Type="http://schemas.openxmlformats.org/officeDocument/2006/relationships/font" Target="fonts/Economica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italic.fntdata"/><Relationship Id="rId6" Type="http://schemas.openxmlformats.org/officeDocument/2006/relationships/slide" Target="slides/slide1.xml"/><Relationship Id="rId18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b3548f8d61_5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b3548f8d61_5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Angela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b3548f8d6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b3548f8d6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Monica Lalor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b3548f8d6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b3548f8d6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Mikayla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b3548f8d6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b3548f8d6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Kaleigh</a:t>
            </a:r>
            <a:endParaRPr sz="1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b3548f8d6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b3548f8d6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</a:pPr>
            <a:r>
              <a:rPr lang="en"/>
              <a:t>Everyone do their own contributions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c55787f425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c55787f425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Kaleigh</a:t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6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mslalor.github.io/Book-Library-Project/websiteDesignIdeas/login.html" TargetMode="External"/><Relationship Id="rId4" Type="http://schemas.openxmlformats.org/officeDocument/2006/relationships/hyperlink" Target="https://mslalor.github.io/Book-Library-Project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hyperlink" Target="https://mslalor.github.io/Book-Library-Project/websiteDesignIdeas/login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/>
          <p:nvPr/>
        </p:nvSpPr>
        <p:spPr>
          <a:xfrm>
            <a:off x="2741050" y="749500"/>
            <a:ext cx="3672600" cy="3640500"/>
          </a:xfrm>
          <a:prstGeom prst="rect">
            <a:avLst/>
          </a:prstGeom>
          <a:solidFill>
            <a:srgbClr val="E2C69C"/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3" name="Google Shape;63;p13"/>
          <p:cNvSpPr txBox="1"/>
          <p:nvPr>
            <p:ph type="ctrTitle"/>
          </p:nvPr>
        </p:nvSpPr>
        <p:spPr>
          <a:xfrm>
            <a:off x="3106675" y="991505"/>
            <a:ext cx="3054600" cy="1537200"/>
          </a:xfrm>
          <a:prstGeom prst="rect">
            <a:avLst/>
          </a:prstGeom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blurRad="100013" rotWithShape="0" algn="bl" dir="2640000" dist="28575">
              <a:srgbClr val="000000">
                <a:alpha val="37000"/>
              </a:srgbClr>
            </a:outerShdw>
          </a:effectLst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 Library Project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3106675" y="2612897"/>
            <a:ext cx="3054600" cy="108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Monica Lalor, Mikayla Kantorski, Kaleigh Andrzejewski, Angela Gardner </a:t>
            </a:r>
            <a:endParaRPr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2995075" y="3565350"/>
            <a:ext cx="3277800" cy="691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797" u="sng">
                <a:solidFill>
                  <a:schemeClr val="hlink"/>
                </a:solidFill>
                <a:hlinkClick r:id="rId3"/>
              </a:rPr>
              <a:t>Source Code Website</a:t>
            </a:r>
            <a:endParaRPr sz="2600"/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en" sz="1797" u="sng">
                <a:solidFill>
                  <a:schemeClr val="hlink"/>
                </a:solidFill>
                <a:hlinkClick r:id="rId4"/>
              </a:rPr>
              <a:t>Project Website</a:t>
            </a:r>
            <a:endParaRPr sz="1397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 txBox="1"/>
          <p:nvPr>
            <p:ph type="title"/>
          </p:nvPr>
        </p:nvSpPr>
        <p:spPr>
          <a:xfrm>
            <a:off x="1082625" y="393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72" name="Google Shape;72;p14"/>
          <p:cNvSpPr txBox="1"/>
          <p:nvPr>
            <p:ph idx="1" type="body"/>
          </p:nvPr>
        </p:nvSpPr>
        <p:spPr>
          <a:xfrm>
            <a:off x="1272975" y="1420050"/>
            <a:ext cx="3061200" cy="27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web interface personal book library where books can be added, removed, and loaned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867025" y="515550"/>
            <a:ext cx="3061200" cy="27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</a:t>
            </a:r>
            <a:r>
              <a:rPr lang="en"/>
              <a:t>asily manage the library, track loans, and s</a:t>
            </a:r>
            <a:r>
              <a:rPr lang="en"/>
              <a:t>end email reminders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9050" y="2226100"/>
            <a:ext cx="3197148" cy="18639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>
            <p:ph type="title"/>
          </p:nvPr>
        </p:nvSpPr>
        <p:spPr>
          <a:xfrm>
            <a:off x="1136175" y="208850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Backlog</a:t>
            </a:r>
            <a:endParaRPr sz="1977"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1232550" y="1040150"/>
            <a:ext cx="29967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Progress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Remove Book Button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Storing Books in database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Storing Renter Info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Email Verification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trike="sngStrike"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>
            <p:ph idx="2" type="body"/>
          </p:nvPr>
        </p:nvSpPr>
        <p:spPr>
          <a:xfrm>
            <a:off x="4786150" y="1040150"/>
            <a:ext cx="29967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Finished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Storing Account Information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Add renter Info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Database setup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Edit Status (Frontend)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Add Book (Frontend)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Book Search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Registration Functionality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Login Functionality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>
            <p:ph type="title"/>
          </p:nvPr>
        </p:nvSpPr>
        <p:spPr>
          <a:xfrm>
            <a:off x="1083775" y="3045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Sprint 1         vs.          Sprint 2 </a:t>
            </a:r>
            <a:endParaRPr sz="1500"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1220625" y="1135875"/>
            <a:ext cx="3095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Frontend work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Finding/Creating Database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Planning for remainder of project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4799350" y="1042000"/>
            <a:ext cx="30954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Connection between frontend and backend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Addition of OpenLibrary API to search for books</a:t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87776" y="2961425"/>
            <a:ext cx="2474575" cy="113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99350" y="3418866"/>
            <a:ext cx="3095400" cy="7704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>
            <p:ph type="title"/>
          </p:nvPr>
        </p:nvSpPr>
        <p:spPr>
          <a:xfrm>
            <a:off x="1202250" y="34287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Reflection                </a:t>
            </a:r>
            <a:endParaRPr sz="1500"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1032000" y="1225225"/>
            <a:ext cx="3585600" cy="37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went well: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Adding OpenLibrary API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Search functionality for users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Database connection to frontend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Communication between team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didn’t go well: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Frontend and backend connection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Implementation of database into frontend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4572000" y="492300"/>
            <a:ext cx="3453300" cy="3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could be improved: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Team member tasks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Time management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Challenges: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Inexperience in connecting the frontend and backend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Collaboration on backend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7250" y="2571750"/>
            <a:ext cx="3142799" cy="18506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>
            <p:ph type="title"/>
          </p:nvPr>
        </p:nvSpPr>
        <p:spPr>
          <a:xfrm>
            <a:off x="114055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Contributions</a:t>
            </a:r>
            <a:endParaRPr sz="3900"/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1335175" y="1207800"/>
            <a:ext cx="3132900" cy="31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Monica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Search Integration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Edit Book Status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Add Renter information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Mikayla</a:t>
            </a:r>
            <a:endParaRPr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Frontend functionality and aesthetics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Connection of database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Welcome Page Design</a:t>
            </a:r>
            <a:endParaRPr sz="1500"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4685325" y="1207800"/>
            <a:ext cx="3497400" cy="31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Kaleigh</a:t>
            </a:r>
            <a:r>
              <a:rPr lang="en"/>
              <a:t>:</a:t>
            </a:r>
            <a:endParaRPr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Creation of Database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Connection between MySQL database on Javascript code (API)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Login/Registration Functionality</a:t>
            </a:r>
            <a:endParaRPr sz="1500"/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Angela: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Database research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OpenLibrary API code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Book search integration</a:t>
            </a:r>
            <a:endParaRPr sz="1500"/>
          </a:p>
          <a:p>
            <a:pPr indent="-316706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500"/>
              <a:t>(Now) Email verification system</a:t>
            </a:r>
            <a:endParaRPr sz="1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9"/>
          <p:cNvSpPr txBox="1"/>
          <p:nvPr>
            <p:ph type="title"/>
          </p:nvPr>
        </p:nvSpPr>
        <p:spPr>
          <a:xfrm>
            <a:off x="1149600" y="1871175"/>
            <a:ext cx="33708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Live Demo!</a:t>
            </a:r>
            <a:endParaRPr sz="3900"/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4639200" y="1871175"/>
            <a:ext cx="3370800" cy="15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hlink"/>
                </a:solidFill>
                <a:hlinkClick r:id="rId4"/>
              </a:rPr>
              <a:t>https://mslalor.github.io/Book-Library-Project/websiteDesignIdeas/login.html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